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70" r:id="rId3"/>
    <p:sldId id="257" r:id="rId4"/>
    <p:sldId id="267" r:id="rId5"/>
    <p:sldId id="260" r:id="rId6"/>
    <p:sldId id="261" r:id="rId7"/>
    <p:sldId id="266" r:id="rId8"/>
    <p:sldId id="265" r:id="rId9"/>
    <p:sldId id="268" r:id="rId10"/>
    <p:sldId id="262" r:id="rId11"/>
    <p:sldId id="263" r:id="rId12"/>
    <p:sldId id="259" r:id="rId13"/>
    <p:sldId id="269" r:id="rId14"/>
    <p:sldId id="264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75" d="100"/>
          <a:sy n="75" d="100"/>
        </p:scale>
        <p:origin x="-2064" y="-144"/>
      </p:cViewPr>
      <p:guideLst>
        <p:guide orient="horz" pos="3028"/>
        <p:guide pos="249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3B088-5554-D442-A4FC-C09C353D1F54}" type="datetimeFigureOut">
              <a:rPr lang="en-US" smtClean="0"/>
              <a:t>2/13/18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2EE70-46B5-0F44-BC8E-94D740051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427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7F6D2D-C8F0-F043-B454-49AEE6FDBB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58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1CB0D-6610-8546-BB09-7DDC4C7A52B8}" type="datetimeFigureOut">
              <a:rPr lang="en-US" smtClean="0"/>
              <a:t>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D068-1A8D-1D45-96A9-F21219257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46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1CB0D-6610-8546-BB09-7DDC4C7A52B8}" type="datetimeFigureOut">
              <a:rPr lang="en-US" smtClean="0"/>
              <a:t>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D068-1A8D-1D45-96A9-F21219257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9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1CB0D-6610-8546-BB09-7DDC4C7A52B8}" type="datetimeFigureOut">
              <a:rPr lang="en-US" smtClean="0"/>
              <a:t>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D068-1A8D-1D45-96A9-F21219257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241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1CB0D-6610-8546-BB09-7DDC4C7A52B8}" type="datetimeFigureOut">
              <a:rPr lang="en-US" smtClean="0"/>
              <a:t>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D068-1A8D-1D45-96A9-F21219257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36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1CB0D-6610-8546-BB09-7DDC4C7A52B8}" type="datetimeFigureOut">
              <a:rPr lang="en-US" smtClean="0"/>
              <a:t>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D068-1A8D-1D45-96A9-F21219257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08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1CB0D-6610-8546-BB09-7DDC4C7A52B8}" type="datetimeFigureOut">
              <a:rPr lang="en-US" smtClean="0"/>
              <a:t>2/13/18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D068-1A8D-1D45-96A9-F21219257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53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1CB0D-6610-8546-BB09-7DDC4C7A52B8}" type="datetimeFigureOut">
              <a:rPr lang="en-US" smtClean="0"/>
              <a:t>2/13/18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D068-1A8D-1D45-96A9-F21219257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45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1CB0D-6610-8546-BB09-7DDC4C7A52B8}" type="datetimeFigureOut">
              <a:rPr lang="en-US" smtClean="0"/>
              <a:t>2/13/18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D068-1A8D-1D45-96A9-F21219257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53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1CB0D-6610-8546-BB09-7DDC4C7A52B8}" type="datetimeFigureOut">
              <a:rPr lang="en-US" smtClean="0"/>
              <a:t>2/13/18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D068-1A8D-1D45-96A9-F21219257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2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1CB0D-6610-8546-BB09-7DDC4C7A52B8}" type="datetimeFigureOut">
              <a:rPr lang="en-US" smtClean="0"/>
              <a:t>2/13/18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D068-1A8D-1D45-96A9-F21219257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85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1CB0D-6610-8546-BB09-7DDC4C7A52B8}" type="datetimeFigureOut">
              <a:rPr lang="en-US" smtClean="0"/>
              <a:t>2/13/18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D068-1A8D-1D45-96A9-F21219257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20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1CB0D-6610-8546-BB09-7DDC4C7A52B8}" type="datetimeFigureOut">
              <a:rPr lang="en-US" smtClean="0"/>
              <a:t>2/13/18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DD068-1A8D-1D45-96A9-F2121925740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DMTS ppt slide Banner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57200" y="274638"/>
            <a:ext cx="8229600" cy="815608"/>
          </a:xfrm>
          <a:prstGeom prst="rect">
            <a:avLst/>
          </a:prstGeom>
          <a:ln w="38100" cmpd="sng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378091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1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9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jpg"/><Relationship Id="rId1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png"/><Relationship Id="rId7" Type="http://schemas.openxmlformats.org/officeDocument/2006/relationships/image" Target="../media/image6.jpeg"/><Relationship Id="rId8" Type="http://schemas.openxmlformats.org/officeDocument/2006/relationships/image" Target="../media/image7.png"/><Relationship Id="rId9" Type="http://schemas.openxmlformats.org/officeDocument/2006/relationships/image" Target="../media/image8.jpg"/><Relationship Id="rId10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9434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700" dirty="0" smtClean="0">
                <a:latin typeface="Papyrus"/>
                <a:cs typeface="Papyrus"/>
              </a:rPr>
              <a:t>Relaxation:</a:t>
            </a:r>
            <a:br>
              <a:rPr lang="en-US" sz="8700" dirty="0" smtClean="0">
                <a:latin typeface="Papyrus"/>
                <a:cs typeface="Papyrus"/>
              </a:rPr>
            </a:br>
            <a:r>
              <a:rPr lang="en-US" sz="2200" dirty="0" smtClean="0">
                <a:latin typeface="Papyrus"/>
                <a:cs typeface="Papyrus"/>
              </a:rPr>
              <a:t> </a:t>
            </a:r>
            <a:br>
              <a:rPr lang="en-US" sz="2200" dirty="0" smtClean="0">
                <a:latin typeface="Papyrus"/>
                <a:cs typeface="Papyrus"/>
              </a:rPr>
            </a:br>
            <a:r>
              <a:rPr lang="en-US" sz="5600" dirty="0" smtClean="0">
                <a:latin typeface="Papyrus"/>
                <a:cs typeface="Papyrus"/>
              </a:rPr>
              <a:t>There’s an App for That!</a:t>
            </a:r>
            <a:endParaRPr lang="en-US" sz="5600" dirty="0">
              <a:latin typeface="Papyrus"/>
              <a:cs typeface="Papyru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8391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Tim Ringgold, MT-BC</a:t>
            </a:r>
          </a:p>
          <a:p>
            <a:r>
              <a:rPr lang="en-US" sz="2800" dirty="0" smtClean="0"/>
              <a:t>WRAMTA Conference 2018</a:t>
            </a:r>
          </a:p>
          <a:p>
            <a:r>
              <a:rPr lang="en-US" sz="2800" dirty="0" smtClean="0"/>
              <a:t>Ontario, CA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288505" y="47836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858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84005"/>
            <a:ext cx="8229600" cy="3011488"/>
          </a:xfrm>
        </p:spPr>
        <p:txBody>
          <a:bodyPr>
            <a:normAutofit/>
          </a:bodyPr>
          <a:lstStyle/>
          <a:p>
            <a:r>
              <a:rPr lang="en-US" dirty="0" err="1" smtClean="0"/>
              <a:t>iPad</a:t>
            </a:r>
            <a:r>
              <a:rPr lang="en-US" dirty="0" smtClean="0"/>
              <a:t>, iPhone, Android</a:t>
            </a:r>
          </a:p>
          <a:p>
            <a:r>
              <a:rPr lang="en-US" dirty="0" smtClean="0"/>
              <a:t>Guided Meditation and relaxing music library</a:t>
            </a:r>
          </a:p>
          <a:p>
            <a:r>
              <a:rPr lang="en-US" dirty="0" smtClean="0"/>
              <a:t>Bedtime stories!</a:t>
            </a:r>
          </a:p>
          <a:p>
            <a:r>
              <a:rPr lang="en-US" dirty="0" smtClean="0"/>
              <a:t>GORGEOUS visual scenes with nature sounds</a:t>
            </a:r>
          </a:p>
          <a:p>
            <a:r>
              <a:rPr lang="en-US" dirty="0" smtClean="0"/>
              <a:t>$59.99/</a:t>
            </a:r>
            <a:r>
              <a:rPr lang="en-US" dirty="0" err="1" smtClean="0"/>
              <a:t>yr</a:t>
            </a:r>
            <a:r>
              <a:rPr lang="en-US" dirty="0" smtClean="0"/>
              <a:t> after free 7 day trial</a:t>
            </a:r>
            <a:endParaRPr lang="en-US" dirty="0"/>
          </a:p>
        </p:txBody>
      </p:sp>
      <p:sp>
        <p:nvSpPr>
          <p:cNvPr id="4" name="TextBox 3"/>
          <p:cNvSpPr txBox="1"/>
          <p:nvPr>
            <p:extLst>
              <p:ext uri="{D42A27DB-BD31-4B8C-83A1-F6EECF244321}">
                <p14:modId xmlns:p14="http://schemas.microsoft.com/office/powerpoint/2010/main" val="623622534"/>
              </p:ext>
            </p:extLst>
          </p:nvPr>
        </p:nvSpPr>
        <p:spPr>
          <a:xfrm>
            <a:off x="2831587" y="1822787"/>
            <a:ext cx="3579252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/>
              <a:t>Calm</a:t>
            </a:r>
            <a:endParaRPr lang="en-US" sz="6000" dirty="0"/>
          </a:p>
        </p:txBody>
      </p:sp>
      <p:pic>
        <p:nvPicPr>
          <p:cNvPr id="5" name="Picture 29" descr="Image result for headspace ap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3938" y="1558860"/>
            <a:ext cx="1576632" cy="1555815"/>
          </a:xfrm>
          <a:prstGeom prst="rect">
            <a:avLst/>
          </a:prstGeom>
        </p:spPr>
      </p:pic>
      <p:pic>
        <p:nvPicPr>
          <p:cNvPr id="6" name="Picture 9" descr="Bowls H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938" y="1558860"/>
            <a:ext cx="1538916" cy="1479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3" descr="Image result for calm ap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3938" y="1558860"/>
            <a:ext cx="1538916" cy="152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769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84005"/>
            <a:ext cx="8229600" cy="3011488"/>
          </a:xfrm>
        </p:spPr>
        <p:txBody>
          <a:bodyPr>
            <a:normAutofit/>
          </a:bodyPr>
          <a:lstStyle/>
          <a:p>
            <a:r>
              <a:rPr lang="en-US" dirty="0" err="1" smtClean="0"/>
              <a:t>iPad</a:t>
            </a:r>
            <a:r>
              <a:rPr lang="en-US" dirty="0" smtClean="0"/>
              <a:t>, iPhone	</a:t>
            </a:r>
          </a:p>
          <a:p>
            <a:r>
              <a:rPr lang="en-US" dirty="0" smtClean="0"/>
              <a:t>Heat responsive fingerprints</a:t>
            </a:r>
          </a:p>
          <a:p>
            <a:r>
              <a:rPr lang="en-US" dirty="0" smtClean="0"/>
              <a:t>Tons of different settings</a:t>
            </a:r>
          </a:p>
          <a:p>
            <a:r>
              <a:rPr lang="en-US" dirty="0" smtClean="0"/>
              <a:t>Relaxing music </a:t>
            </a:r>
          </a:p>
          <a:p>
            <a:r>
              <a:rPr lang="en-US" dirty="0" smtClean="0"/>
              <a:t>FREE (buy the upgrade for no ads on screen)</a:t>
            </a:r>
            <a:endParaRPr lang="en-US" dirty="0"/>
          </a:p>
        </p:txBody>
      </p:sp>
      <p:sp>
        <p:nvSpPr>
          <p:cNvPr id="4" name="TextBox 3"/>
          <p:cNvSpPr txBox="1"/>
          <p:nvPr>
            <p:extLst>
              <p:ext uri="{D42A27DB-BD31-4B8C-83A1-F6EECF244321}">
                <p14:modId xmlns:p14="http://schemas.microsoft.com/office/powerpoint/2010/main" val="19247182"/>
              </p:ext>
            </p:extLst>
          </p:nvPr>
        </p:nvSpPr>
        <p:spPr>
          <a:xfrm>
            <a:off x="3342909" y="1822787"/>
            <a:ext cx="3579252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/>
              <a:t>Heat Pad</a:t>
            </a:r>
            <a:endParaRPr lang="en-US" sz="6000" dirty="0"/>
          </a:p>
        </p:txBody>
      </p:sp>
      <p:pic>
        <p:nvPicPr>
          <p:cNvPr id="5" name="Picture 29" descr="Image result for headspace ap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3938" y="1558860"/>
            <a:ext cx="1576632" cy="1555815"/>
          </a:xfrm>
          <a:prstGeom prst="rect">
            <a:avLst/>
          </a:prstGeom>
        </p:spPr>
      </p:pic>
      <p:pic>
        <p:nvPicPr>
          <p:cNvPr id="8" name="Picture 7" descr="mzl.raqxrqd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444" y="1650999"/>
            <a:ext cx="1463271" cy="14632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541619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3284005"/>
            <a:ext cx="8517467" cy="3011488"/>
          </a:xfrm>
        </p:spPr>
        <p:txBody>
          <a:bodyPr>
            <a:normAutofit/>
          </a:bodyPr>
          <a:lstStyle/>
          <a:p>
            <a:r>
              <a:rPr lang="en-US" dirty="0" err="1" smtClean="0"/>
              <a:t>iPad</a:t>
            </a:r>
            <a:r>
              <a:rPr lang="en-US" dirty="0" smtClean="0"/>
              <a:t>, iPhone, Android</a:t>
            </a:r>
          </a:p>
          <a:p>
            <a:r>
              <a:rPr lang="en-US" dirty="0" smtClean="0"/>
              <a:t>“Largest Selection of Free Guided Meditation”</a:t>
            </a:r>
          </a:p>
          <a:p>
            <a:r>
              <a:rPr lang="en-US" dirty="0" smtClean="0"/>
              <a:t>Social component</a:t>
            </a:r>
          </a:p>
          <a:p>
            <a:r>
              <a:rPr lang="en-US" dirty="0" smtClean="0"/>
              <a:t>Huge library of music by time and genre</a:t>
            </a:r>
          </a:p>
          <a:p>
            <a:r>
              <a:rPr lang="en-US" dirty="0" smtClean="0"/>
              <a:t>FREE </a:t>
            </a:r>
            <a:endParaRPr lang="en-US" dirty="0"/>
          </a:p>
        </p:txBody>
      </p:sp>
      <p:sp>
        <p:nvSpPr>
          <p:cNvPr id="4" name="TextBox 3"/>
          <p:cNvSpPr txBox="1"/>
          <p:nvPr>
            <p:extLst>
              <p:ext uri="{D42A27DB-BD31-4B8C-83A1-F6EECF244321}">
                <p14:modId xmlns:p14="http://schemas.microsoft.com/office/powerpoint/2010/main" val="3391653221"/>
              </p:ext>
            </p:extLst>
          </p:nvPr>
        </p:nvSpPr>
        <p:spPr>
          <a:xfrm>
            <a:off x="2734986" y="1822787"/>
            <a:ext cx="5325279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/>
              <a:t>Insight Timer</a:t>
            </a:r>
            <a:endParaRPr lang="en-US" sz="6000" dirty="0"/>
          </a:p>
        </p:txBody>
      </p:sp>
      <p:pic>
        <p:nvPicPr>
          <p:cNvPr id="5" name="Picture 29" descr="Image result for headspace ap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3938" y="1558860"/>
            <a:ext cx="1576632" cy="1555815"/>
          </a:xfrm>
          <a:prstGeom prst="rect">
            <a:avLst/>
          </a:prstGeom>
        </p:spPr>
      </p:pic>
      <p:pic>
        <p:nvPicPr>
          <p:cNvPr id="15" name="Picture 14" descr="246x0w-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3937" y="1558859"/>
            <a:ext cx="1559699" cy="1559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892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84005"/>
            <a:ext cx="8482684" cy="3011488"/>
          </a:xfrm>
        </p:spPr>
        <p:txBody>
          <a:bodyPr>
            <a:normAutofit/>
          </a:bodyPr>
          <a:lstStyle/>
          <a:p>
            <a:r>
              <a:rPr lang="en-US" dirty="0" err="1" smtClean="0"/>
              <a:t>iPad</a:t>
            </a:r>
            <a:r>
              <a:rPr lang="en-US" dirty="0" smtClean="0"/>
              <a:t>, iPhone</a:t>
            </a:r>
          </a:p>
          <a:p>
            <a:r>
              <a:rPr lang="en-US" dirty="0" smtClean="0"/>
              <a:t>This app will melt your face off</a:t>
            </a:r>
          </a:p>
          <a:p>
            <a:r>
              <a:rPr lang="en-US" dirty="0" smtClean="0"/>
              <a:t>You will conjure space unicorns</a:t>
            </a:r>
          </a:p>
          <a:p>
            <a:r>
              <a:rPr lang="en-US" dirty="0" smtClean="0"/>
              <a:t>Time as you know it will disappear</a:t>
            </a:r>
          </a:p>
          <a:p>
            <a:r>
              <a:rPr lang="en-US" dirty="0" smtClean="0"/>
              <a:t>FREE (with in app purchases)</a:t>
            </a:r>
            <a:endParaRPr lang="en-US" dirty="0"/>
          </a:p>
        </p:txBody>
      </p:sp>
      <p:sp>
        <p:nvSpPr>
          <p:cNvPr id="4" name="TextBox 3"/>
          <p:cNvSpPr txBox="1"/>
          <p:nvPr>
            <p:extLst>
              <p:ext uri="{D42A27DB-BD31-4B8C-83A1-F6EECF244321}">
                <p14:modId xmlns:p14="http://schemas.microsoft.com/office/powerpoint/2010/main" val="2038536033"/>
              </p:ext>
            </p:extLst>
          </p:nvPr>
        </p:nvSpPr>
        <p:spPr>
          <a:xfrm>
            <a:off x="2676480" y="1822787"/>
            <a:ext cx="5663946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/>
              <a:t>Gravitarium	</a:t>
            </a:r>
            <a:endParaRPr lang="en-US" sz="6000" dirty="0"/>
          </a:p>
        </p:txBody>
      </p:sp>
      <p:pic>
        <p:nvPicPr>
          <p:cNvPr id="5" name="Picture 29" descr="Image result for headspace ap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3938" y="1558860"/>
            <a:ext cx="1576632" cy="1555815"/>
          </a:xfrm>
          <a:prstGeom prst="rect">
            <a:avLst/>
          </a:prstGeom>
        </p:spPr>
      </p:pic>
      <p:pic>
        <p:nvPicPr>
          <p:cNvPr id="7" name="Picture 6" descr="246x0w-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5918" y="1558860"/>
            <a:ext cx="1579892" cy="157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092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6687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700" dirty="0" smtClean="0">
                <a:latin typeface="Papyrus"/>
                <a:cs typeface="Papyrus"/>
              </a:rPr>
              <a:t>Your Turn!</a:t>
            </a:r>
            <a:br>
              <a:rPr lang="en-US" sz="8700" dirty="0" smtClean="0">
                <a:latin typeface="Papyrus"/>
                <a:cs typeface="Papyrus"/>
              </a:rPr>
            </a:br>
            <a:r>
              <a:rPr lang="en-US" sz="2200" dirty="0" smtClean="0">
                <a:latin typeface="Papyrus"/>
                <a:cs typeface="Papyrus"/>
              </a:rPr>
              <a:t> </a:t>
            </a:r>
            <a:br>
              <a:rPr lang="en-US" sz="2200" dirty="0" smtClean="0">
                <a:latin typeface="Papyrus"/>
                <a:cs typeface="Papyrus"/>
              </a:rPr>
            </a:br>
            <a:r>
              <a:rPr lang="en-US" sz="5300" dirty="0" smtClean="0">
                <a:latin typeface="Papyrus"/>
                <a:cs typeface="Papyrus"/>
              </a:rPr>
              <a:t>What’s YOUR favorite app?</a:t>
            </a:r>
            <a:br>
              <a:rPr lang="en-US" sz="5300" dirty="0" smtClean="0">
                <a:latin typeface="Papyrus"/>
                <a:cs typeface="Papyrus"/>
              </a:rPr>
            </a:br>
            <a:r>
              <a:rPr lang="en-US" sz="2200" dirty="0">
                <a:latin typeface="Papyrus"/>
                <a:cs typeface="Papyrus"/>
              </a:rPr>
              <a:t/>
            </a:r>
            <a:br>
              <a:rPr lang="en-US" sz="2200" dirty="0">
                <a:latin typeface="Papyrus"/>
                <a:cs typeface="Papyrus"/>
              </a:rPr>
            </a:br>
            <a:r>
              <a:rPr lang="en-US" sz="5300" dirty="0" smtClean="0">
                <a:latin typeface="Papyrus"/>
                <a:cs typeface="Papyrus"/>
              </a:rPr>
              <a:t>C’mon up and share!</a:t>
            </a:r>
            <a:endParaRPr lang="en-US" sz="5300" dirty="0">
              <a:latin typeface="Papyrus"/>
              <a:cs typeface="Papyru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8505" y="47836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299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9434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700" dirty="0" smtClean="0">
                <a:latin typeface="Papyrus"/>
                <a:cs typeface="Papyrus"/>
              </a:rPr>
              <a:t>___</a:t>
            </a:r>
            <a:r>
              <a:rPr lang="en-US" sz="8700" dirty="0" err="1" smtClean="0">
                <a:latin typeface="Papyrus"/>
                <a:cs typeface="Papyrus"/>
              </a:rPr>
              <a:t>zxh</a:t>
            </a:r>
            <a:r>
              <a:rPr lang="en-US" sz="2200" dirty="0" smtClean="0">
                <a:latin typeface="Papyrus"/>
                <a:cs typeface="Papyrus"/>
              </a:rPr>
              <a:t> </a:t>
            </a:r>
            <a:r>
              <a:rPr lang="en-US" sz="2200" dirty="0" smtClean="0">
                <a:latin typeface="Papyrus"/>
                <a:cs typeface="Papyrus"/>
              </a:rPr>
              <a:t/>
            </a:r>
            <a:br>
              <a:rPr lang="en-US" sz="2200" dirty="0" smtClean="0">
                <a:latin typeface="Papyrus"/>
                <a:cs typeface="Papyrus"/>
              </a:rPr>
            </a:br>
            <a:r>
              <a:rPr lang="en-US" sz="5600" dirty="0" smtClean="0">
                <a:latin typeface="Papyrus"/>
                <a:cs typeface="Papyrus"/>
              </a:rPr>
              <a:t>Umbrella Code 2 of 2</a:t>
            </a:r>
            <a:endParaRPr lang="en-US" sz="5600" dirty="0">
              <a:latin typeface="Papyrus"/>
              <a:cs typeface="Papyru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8391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Tim Ringgold, MT-BC</a:t>
            </a:r>
          </a:p>
          <a:p>
            <a:r>
              <a:rPr lang="en-US" sz="2800" dirty="0" smtClean="0"/>
              <a:t>WRAMTA Conference 2018</a:t>
            </a:r>
          </a:p>
          <a:p>
            <a:r>
              <a:rPr lang="en-US" sz="2800" dirty="0" smtClean="0"/>
              <a:t>Ontario, CA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288505" y="47836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668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9434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700" dirty="0" smtClean="0">
                <a:latin typeface="Papyrus"/>
                <a:cs typeface="Papyrus"/>
              </a:rPr>
              <a:t>386___</a:t>
            </a:r>
            <a:r>
              <a:rPr lang="en-US" sz="8700" dirty="0" smtClean="0">
                <a:latin typeface="Papyrus"/>
                <a:cs typeface="Papyrus"/>
              </a:rPr>
              <a:t/>
            </a:r>
            <a:br>
              <a:rPr lang="en-US" sz="8700" dirty="0" smtClean="0">
                <a:latin typeface="Papyrus"/>
                <a:cs typeface="Papyrus"/>
              </a:rPr>
            </a:br>
            <a:r>
              <a:rPr lang="en-US" sz="2200" dirty="0" smtClean="0">
                <a:latin typeface="Papyrus"/>
                <a:cs typeface="Papyrus"/>
              </a:rPr>
              <a:t> </a:t>
            </a:r>
            <a:br>
              <a:rPr lang="en-US" sz="2200" dirty="0" smtClean="0">
                <a:latin typeface="Papyrus"/>
                <a:cs typeface="Papyrus"/>
              </a:rPr>
            </a:br>
            <a:r>
              <a:rPr lang="en-US" sz="5600" dirty="0" smtClean="0">
                <a:latin typeface="Papyrus"/>
                <a:cs typeface="Papyrus"/>
              </a:rPr>
              <a:t>Umbrella Code 1 of 2</a:t>
            </a:r>
            <a:endParaRPr lang="en-US" sz="5600" dirty="0">
              <a:latin typeface="Papyrus"/>
              <a:cs typeface="Papyru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8391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Tim Ringgold, MT-BC</a:t>
            </a:r>
          </a:p>
          <a:p>
            <a:r>
              <a:rPr lang="en-US" sz="2800" dirty="0" smtClean="0"/>
              <a:t>WRAMTA Conference 2018</a:t>
            </a:r>
          </a:p>
          <a:p>
            <a:r>
              <a:rPr lang="en-US" sz="2800" dirty="0" smtClean="0"/>
              <a:t>Ontario, CA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288505" y="47836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967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Relaxation Apps</a:t>
            </a:r>
          </a:p>
        </p:txBody>
      </p:sp>
      <p:pic>
        <p:nvPicPr>
          <p:cNvPr id="6" name="Picture 9" descr="Bowls H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609159"/>
            <a:ext cx="782806" cy="752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44272" y="5723605"/>
            <a:ext cx="3789466" cy="523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Bowls </a:t>
            </a:r>
            <a:r>
              <a:rPr lang="en-US" sz="2800" dirty="0"/>
              <a:t>HD</a:t>
            </a:r>
          </a:p>
        </p:txBody>
      </p:sp>
      <p:sp>
        <p:nvSpPr>
          <p:cNvPr id="12" name="TextBox 11"/>
          <p:cNvSpPr txBox="1"/>
          <p:nvPr>
            <p:extLst>
              <p:ext uri="{D42A27DB-BD31-4B8C-83A1-F6EECF244321}">
                <p14:modId xmlns:p14="http://schemas.microsoft.com/office/powerpoint/2010/main" val="2880855875"/>
              </p:ext>
            </p:extLst>
          </p:nvPr>
        </p:nvSpPr>
        <p:spPr>
          <a:xfrm>
            <a:off x="1144272" y="4885589"/>
            <a:ext cx="3848416" cy="5238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 dirty="0" smtClean="0"/>
              <a:t>  Simply</a:t>
            </a:r>
            <a:r>
              <a:rPr lang="en-US" sz="2800" dirty="0" smtClean="0">
                <a:cs typeface="Arial"/>
              </a:rPr>
              <a:t> </a:t>
            </a:r>
            <a:r>
              <a:rPr lang="en-US" sz="2800" dirty="0">
                <a:cs typeface="Arial"/>
              </a:rPr>
              <a:t>Being</a:t>
            </a:r>
            <a:endParaRPr lang="en-US" sz="2800" dirty="0"/>
          </a:p>
        </p:txBody>
      </p:sp>
      <p:sp>
        <p:nvSpPr>
          <p:cNvPr id="14" name="TextBox 13"/>
          <p:cNvSpPr txBox="1"/>
          <p:nvPr>
            <p:extLst>
              <p:ext uri="{D42A27DB-BD31-4B8C-83A1-F6EECF244321}">
                <p14:modId xmlns:p14="http://schemas.microsoft.com/office/powerpoint/2010/main" val="1286400792"/>
              </p:ext>
            </p:extLst>
          </p:nvPr>
        </p:nvSpPr>
        <p:spPr>
          <a:xfrm>
            <a:off x="1161302" y="3068879"/>
            <a:ext cx="3847674" cy="5238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 dirty="0" smtClean="0"/>
              <a:t>  Headspace</a:t>
            </a:r>
            <a:endParaRPr lang="en-US" sz="2800" dirty="0"/>
          </a:p>
        </p:txBody>
      </p:sp>
      <p:sp>
        <p:nvSpPr>
          <p:cNvPr id="16" name="TextBox 15"/>
          <p:cNvSpPr txBox="1"/>
          <p:nvPr>
            <p:extLst>
              <p:ext uri="{D42A27DB-BD31-4B8C-83A1-F6EECF244321}">
                <p14:modId xmlns:p14="http://schemas.microsoft.com/office/powerpoint/2010/main" val="3658933428"/>
              </p:ext>
            </p:extLst>
          </p:nvPr>
        </p:nvSpPr>
        <p:spPr>
          <a:xfrm>
            <a:off x="5364121" y="3131718"/>
            <a:ext cx="3658546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 dirty="0" smtClean="0"/>
              <a:t>  Calm</a:t>
            </a:r>
            <a:endParaRPr lang="en-US" dirty="0"/>
          </a:p>
        </p:txBody>
      </p:sp>
      <p:sp>
        <p:nvSpPr>
          <p:cNvPr id="20" name="TextBox 19"/>
          <p:cNvSpPr txBox="1"/>
          <p:nvPr>
            <p:extLst>
              <p:ext uri="{D42A27DB-BD31-4B8C-83A1-F6EECF244321}">
                <p14:modId xmlns:p14="http://schemas.microsoft.com/office/powerpoint/2010/main" val="551128291"/>
              </p:ext>
            </p:extLst>
          </p:nvPr>
        </p:nvSpPr>
        <p:spPr>
          <a:xfrm>
            <a:off x="5353050" y="4886244"/>
            <a:ext cx="3658546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 dirty="0" smtClean="0"/>
              <a:t>  Insight</a:t>
            </a:r>
            <a:r>
              <a:rPr lang="en-US" sz="2800" dirty="0" smtClean="0">
                <a:cs typeface="Arial"/>
              </a:rPr>
              <a:t> </a:t>
            </a:r>
            <a:r>
              <a:rPr lang="en-US" sz="2800" dirty="0">
                <a:cs typeface="Arial"/>
              </a:rPr>
              <a:t>Timer</a:t>
            </a:r>
            <a:endParaRPr lang="en-US" sz="2800" dirty="0"/>
          </a:p>
        </p:txBody>
      </p:sp>
      <p:sp>
        <p:nvSpPr>
          <p:cNvPr id="22" name="TextBox 21"/>
          <p:cNvSpPr txBox="1"/>
          <p:nvPr>
            <p:extLst>
              <p:ext uri="{D42A27DB-BD31-4B8C-83A1-F6EECF244321}">
                <p14:modId xmlns:p14="http://schemas.microsoft.com/office/powerpoint/2010/main" val="2625903252"/>
              </p:ext>
            </p:extLst>
          </p:nvPr>
        </p:nvSpPr>
        <p:spPr>
          <a:xfrm>
            <a:off x="5325098" y="4027250"/>
            <a:ext cx="3839540" cy="5238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 dirty="0" smtClean="0"/>
              <a:t>  Heat </a:t>
            </a:r>
            <a:r>
              <a:rPr lang="en-US" sz="2800" dirty="0"/>
              <a:t>Pad</a:t>
            </a:r>
          </a:p>
        </p:txBody>
      </p:sp>
      <p:pic>
        <p:nvPicPr>
          <p:cNvPr id="25" name="Picture 25" descr="Image result for relax melodies ap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332" y="3808190"/>
            <a:ext cx="1384706" cy="730993"/>
          </a:xfrm>
          <a:prstGeom prst="rect">
            <a:avLst/>
          </a:prstGeom>
        </p:spPr>
      </p:pic>
      <p:sp>
        <p:nvSpPr>
          <p:cNvPr id="10" name="TextBox 9"/>
          <p:cNvSpPr txBox="1"/>
          <p:nvPr>
            <p:extLst>
              <p:ext uri="{D42A27DB-BD31-4B8C-83A1-F6EECF244321}">
                <p14:modId xmlns:p14="http://schemas.microsoft.com/office/powerpoint/2010/main" val="1551277901"/>
              </p:ext>
            </p:extLst>
          </p:nvPr>
        </p:nvSpPr>
        <p:spPr>
          <a:xfrm>
            <a:off x="1181100" y="4009473"/>
            <a:ext cx="3658546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 dirty="0" smtClean="0"/>
              <a:t>  Relax</a:t>
            </a:r>
            <a:r>
              <a:rPr lang="en-US" sz="2800" dirty="0" smtClean="0">
                <a:cs typeface="Arial"/>
              </a:rPr>
              <a:t> </a:t>
            </a:r>
            <a:r>
              <a:rPr lang="en-US" sz="2800" dirty="0">
                <a:cs typeface="Arial"/>
              </a:rPr>
              <a:t>Melodies</a:t>
            </a:r>
          </a:p>
        </p:txBody>
      </p:sp>
      <p:pic>
        <p:nvPicPr>
          <p:cNvPr id="27" name="Picture 27" descr="Image result for simply being ap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734" y="4688977"/>
            <a:ext cx="766272" cy="771203"/>
          </a:xfrm>
          <a:prstGeom prst="rect">
            <a:avLst/>
          </a:prstGeom>
        </p:spPr>
      </p:pic>
      <p:pic>
        <p:nvPicPr>
          <p:cNvPr id="29" name="Picture 29" descr="Image result for headspace app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6250" y="2939777"/>
            <a:ext cx="722229" cy="712693"/>
          </a:xfrm>
          <a:prstGeom prst="rect">
            <a:avLst/>
          </a:prstGeom>
        </p:spPr>
      </p:pic>
      <p:pic>
        <p:nvPicPr>
          <p:cNvPr id="33" name="Picture 33" descr="Image result for calm app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09739" y="2941131"/>
            <a:ext cx="754382" cy="746331"/>
          </a:xfrm>
          <a:prstGeom prst="rect">
            <a:avLst/>
          </a:prstGeom>
        </p:spPr>
      </p:pic>
      <p:pic>
        <p:nvPicPr>
          <p:cNvPr id="3" name="Picture 2" descr="mzl.raqxrqdr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686" y="3811588"/>
            <a:ext cx="720487" cy="720487"/>
          </a:xfrm>
          <a:prstGeom prst="roundRect">
            <a:avLst>
              <a:gd name="adj" fmla="val 3589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13" name="Picture 12" descr="246x0w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30747"/>
            <a:ext cx="782806" cy="782806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334984" y="2199674"/>
            <a:ext cx="3789466" cy="523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Magic Zither</a:t>
            </a:r>
            <a:endParaRPr lang="en-US" sz="2800" dirty="0"/>
          </a:p>
        </p:txBody>
      </p:sp>
      <p:pic>
        <p:nvPicPr>
          <p:cNvPr id="15" name="Picture 14" descr="246x0w-2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9197" y="5587224"/>
            <a:ext cx="774700" cy="774700"/>
          </a:xfrm>
          <a:prstGeom prst="rect">
            <a:avLst/>
          </a:prstGeom>
        </p:spPr>
      </p:pic>
      <p:sp>
        <p:nvSpPr>
          <p:cNvPr id="28" name="TextBox 27"/>
          <p:cNvSpPr txBox="1"/>
          <p:nvPr>
            <p:extLst>
              <p:ext uri="{D42A27DB-BD31-4B8C-83A1-F6EECF244321}">
                <p14:modId xmlns:p14="http://schemas.microsoft.com/office/powerpoint/2010/main" val="3065880469"/>
              </p:ext>
            </p:extLst>
          </p:nvPr>
        </p:nvSpPr>
        <p:spPr>
          <a:xfrm>
            <a:off x="5364121" y="5724260"/>
            <a:ext cx="3658546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 dirty="0" smtClean="0"/>
              <a:t>  Gravitarium	</a:t>
            </a:r>
            <a:endParaRPr lang="en-US" dirty="0"/>
          </a:p>
        </p:txBody>
      </p:sp>
      <p:pic>
        <p:nvPicPr>
          <p:cNvPr id="17" name="Picture 16" descr="246x0w-3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597" y="2057663"/>
            <a:ext cx="749300" cy="749300"/>
          </a:xfrm>
          <a:prstGeom prst="rect">
            <a:avLst/>
          </a:prstGeom>
        </p:spPr>
      </p:pic>
      <p:sp>
        <p:nvSpPr>
          <p:cNvPr id="30" name="TextBox 29"/>
          <p:cNvSpPr txBox="1"/>
          <p:nvPr>
            <p:extLst>
              <p:ext uri="{D42A27DB-BD31-4B8C-83A1-F6EECF244321}">
                <p14:modId xmlns:p14="http://schemas.microsoft.com/office/powerpoint/2010/main" val="3072837304"/>
              </p:ext>
            </p:extLst>
          </p:nvPr>
        </p:nvSpPr>
        <p:spPr>
          <a:xfrm>
            <a:off x="5516518" y="2246481"/>
            <a:ext cx="3839540" cy="5238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 dirty="0" smtClean="0"/>
              <a:t>Zen Sands</a:t>
            </a:r>
            <a:endParaRPr lang="en-US" sz="2800" dirty="0"/>
          </a:p>
        </p:txBody>
      </p:sp>
      <p:pic>
        <p:nvPicPr>
          <p:cNvPr id="19" name="Picture 18" descr="246x0w-4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354" y="4673004"/>
            <a:ext cx="7239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01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3284005"/>
            <a:ext cx="8517467" cy="3011488"/>
          </a:xfrm>
        </p:spPr>
        <p:txBody>
          <a:bodyPr>
            <a:normAutofit/>
          </a:bodyPr>
          <a:lstStyle/>
          <a:p>
            <a:r>
              <a:rPr lang="en-US" dirty="0" err="1" smtClean="0"/>
              <a:t>iPad</a:t>
            </a:r>
            <a:r>
              <a:rPr lang="en-US" dirty="0" smtClean="0"/>
              <a:t>, iPhone, Android</a:t>
            </a:r>
          </a:p>
          <a:p>
            <a:r>
              <a:rPr lang="en-US" dirty="0" smtClean="0"/>
              <a:t>Beautiful sound samples and visual interface</a:t>
            </a:r>
          </a:p>
          <a:p>
            <a:r>
              <a:rPr lang="en-US" dirty="0" smtClean="0"/>
              <a:t>Learn traditional Chinese songs </a:t>
            </a:r>
          </a:p>
          <a:p>
            <a:r>
              <a:rPr lang="en-US" dirty="0" smtClean="0"/>
              <a:t>Write, record, jam with existing songs</a:t>
            </a:r>
          </a:p>
          <a:p>
            <a:r>
              <a:rPr lang="en-US" dirty="0" smtClean="0"/>
              <a:t>FREE with in app purchases </a:t>
            </a:r>
            <a:endParaRPr lang="en-US" dirty="0"/>
          </a:p>
        </p:txBody>
      </p:sp>
      <p:sp>
        <p:nvSpPr>
          <p:cNvPr id="4" name="TextBox 3"/>
          <p:cNvSpPr txBox="1"/>
          <p:nvPr>
            <p:extLst>
              <p:ext uri="{D42A27DB-BD31-4B8C-83A1-F6EECF244321}">
                <p14:modId xmlns:p14="http://schemas.microsoft.com/office/powerpoint/2010/main" val="2510738368"/>
              </p:ext>
            </p:extLst>
          </p:nvPr>
        </p:nvSpPr>
        <p:spPr>
          <a:xfrm>
            <a:off x="2734986" y="1822787"/>
            <a:ext cx="5325279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/>
              <a:t>Magic Zither</a:t>
            </a:r>
            <a:endParaRPr lang="en-US" sz="6000" dirty="0"/>
          </a:p>
        </p:txBody>
      </p:sp>
      <p:pic>
        <p:nvPicPr>
          <p:cNvPr id="5" name="Picture 29" descr="Image result for headspace ap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3938" y="1558860"/>
            <a:ext cx="1576632" cy="1555815"/>
          </a:xfrm>
          <a:prstGeom prst="rect">
            <a:avLst/>
          </a:prstGeom>
        </p:spPr>
      </p:pic>
      <p:pic>
        <p:nvPicPr>
          <p:cNvPr id="12" name="Picture 11" descr="246x0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871" y="1559286"/>
            <a:ext cx="1599839" cy="1599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273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84005"/>
            <a:ext cx="8229600" cy="3011488"/>
          </a:xfrm>
        </p:spPr>
        <p:txBody>
          <a:bodyPr/>
          <a:lstStyle/>
          <a:p>
            <a:r>
              <a:rPr lang="en-US" dirty="0" err="1" smtClean="0"/>
              <a:t>iPad</a:t>
            </a:r>
            <a:r>
              <a:rPr lang="en-US" dirty="0" smtClean="0"/>
              <a:t>, iPhone, Android</a:t>
            </a:r>
          </a:p>
          <a:p>
            <a:r>
              <a:rPr lang="en-US" dirty="0" smtClean="0"/>
              <a:t>GIANT Guided meditation library</a:t>
            </a:r>
          </a:p>
          <a:p>
            <a:r>
              <a:rPr lang="en-US" dirty="0" smtClean="0"/>
              <a:t>Super easy / approachable / fun even!</a:t>
            </a:r>
          </a:p>
          <a:p>
            <a:r>
              <a:rPr lang="en-US" dirty="0" smtClean="0"/>
              <a:t>Guided meditations for many occasions</a:t>
            </a:r>
          </a:p>
          <a:p>
            <a:r>
              <a:rPr lang="en-US" dirty="0" smtClean="0"/>
              <a:t>$12.99/</a:t>
            </a:r>
            <a:r>
              <a:rPr lang="en-US" dirty="0" err="1" smtClean="0"/>
              <a:t>mo</a:t>
            </a:r>
            <a:r>
              <a:rPr lang="en-US" dirty="0" smtClean="0"/>
              <a:t> or $94.99/</a:t>
            </a:r>
            <a:r>
              <a:rPr lang="en-US" dirty="0" err="1" smtClean="0"/>
              <a:t>yr</a:t>
            </a:r>
            <a:r>
              <a:rPr lang="en-US" dirty="0" smtClean="0"/>
              <a:t> (=$7.92/mo.)</a:t>
            </a:r>
            <a:endParaRPr lang="en-US" dirty="0"/>
          </a:p>
        </p:txBody>
      </p:sp>
      <p:sp>
        <p:nvSpPr>
          <p:cNvPr id="4" name="TextBox 3"/>
          <p:cNvSpPr txBox="1"/>
          <p:nvPr>
            <p:extLst>
              <p:ext uri="{D42A27DB-BD31-4B8C-83A1-F6EECF244321}">
                <p14:modId xmlns:p14="http://schemas.microsoft.com/office/powerpoint/2010/main" val="1808164996"/>
              </p:ext>
            </p:extLst>
          </p:nvPr>
        </p:nvSpPr>
        <p:spPr>
          <a:xfrm>
            <a:off x="3022854" y="1822787"/>
            <a:ext cx="4119156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/>
              <a:t>Headspace</a:t>
            </a:r>
            <a:endParaRPr lang="en-US" sz="6000" dirty="0"/>
          </a:p>
        </p:txBody>
      </p:sp>
      <p:pic>
        <p:nvPicPr>
          <p:cNvPr id="5" name="Picture 29" descr="Image result for headspace ap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3938" y="1558860"/>
            <a:ext cx="1576632" cy="1555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26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84005"/>
            <a:ext cx="8482684" cy="3011488"/>
          </a:xfrm>
        </p:spPr>
        <p:txBody>
          <a:bodyPr>
            <a:normAutofit/>
          </a:bodyPr>
          <a:lstStyle/>
          <a:p>
            <a:r>
              <a:rPr lang="en-US" dirty="0" err="1" smtClean="0"/>
              <a:t>iPad</a:t>
            </a:r>
            <a:r>
              <a:rPr lang="en-US" dirty="0" smtClean="0"/>
              <a:t>, iPhone, Android</a:t>
            </a:r>
          </a:p>
          <a:p>
            <a:r>
              <a:rPr lang="en-US" dirty="0" smtClean="0"/>
              <a:t>GIANT relaxing sound &amp; meditation library</a:t>
            </a:r>
          </a:p>
          <a:p>
            <a:r>
              <a:rPr lang="en-US" dirty="0" smtClean="0"/>
              <a:t>Use preset combinations or make your own!</a:t>
            </a:r>
          </a:p>
          <a:p>
            <a:r>
              <a:rPr lang="en-US" dirty="0" smtClean="0"/>
              <a:t>Guided meditations for many occasions</a:t>
            </a:r>
          </a:p>
          <a:p>
            <a:r>
              <a:rPr lang="en-US" dirty="0" smtClean="0"/>
              <a:t>FREE (You can buy additional sounds in the app)</a:t>
            </a:r>
            <a:endParaRPr lang="en-US" dirty="0"/>
          </a:p>
        </p:txBody>
      </p:sp>
      <p:sp>
        <p:nvSpPr>
          <p:cNvPr id="4" name="TextBox 3"/>
          <p:cNvSpPr txBox="1"/>
          <p:nvPr>
            <p:extLst>
              <p:ext uri="{D42A27DB-BD31-4B8C-83A1-F6EECF244321}">
                <p14:modId xmlns:p14="http://schemas.microsoft.com/office/powerpoint/2010/main" val="2424659754"/>
              </p:ext>
            </p:extLst>
          </p:nvPr>
        </p:nvSpPr>
        <p:spPr>
          <a:xfrm>
            <a:off x="2676480" y="1822787"/>
            <a:ext cx="5663946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/>
              <a:t>Relax Melodies</a:t>
            </a:r>
            <a:endParaRPr lang="en-US" sz="6000" dirty="0"/>
          </a:p>
        </p:txBody>
      </p:sp>
      <p:pic>
        <p:nvPicPr>
          <p:cNvPr id="5" name="Picture 29" descr="Image result for headspace ap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3938" y="1558860"/>
            <a:ext cx="1576632" cy="1555815"/>
          </a:xfrm>
          <a:prstGeom prst="rect">
            <a:avLst/>
          </a:prstGeom>
        </p:spPr>
      </p:pic>
      <p:pic>
        <p:nvPicPr>
          <p:cNvPr id="6" name="Picture 25" descr="Image result for relax melodies ap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205" y="1558860"/>
            <a:ext cx="2671557" cy="141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49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84005"/>
            <a:ext cx="8229600" cy="3011488"/>
          </a:xfrm>
        </p:spPr>
        <p:txBody>
          <a:bodyPr>
            <a:normAutofit/>
          </a:bodyPr>
          <a:lstStyle/>
          <a:p>
            <a:r>
              <a:rPr lang="en-US" dirty="0" err="1" smtClean="0"/>
              <a:t>iPad</a:t>
            </a:r>
            <a:r>
              <a:rPr lang="en-US" dirty="0" smtClean="0"/>
              <a:t>, iPhone, Android</a:t>
            </a:r>
          </a:p>
          <a:p>
            <a:r>
              <a:rPr lang="en-US" dirty="0" smtClean="0"/>
              <a:t>Guided meditations and relaxing sounds</a:t>
            </a:r>
          </a:p>
          <a:p>
            <a:r>
              <a:rPr lang="en-US" dirty="0" smtClean="0"/>
              <a:t>Select amount of time you have</a:t>
            </a:r>
          </a:p>
          <a:p>
            <a:r>
              <a:rPr lang="en-US" dirty="0" smtClean="0"/>
              <a:t>Mix volume of voice and background</a:t>
            </a:r>
          </a:p>
          <a:p>
            <a:r>
              <a:rPr lang="en-US" dirty="0" smtClean="0"/>
              <a:t>$1.99	to purchase</a:t>
            </a:r>
            <a:endParaRPr lang="en-US" dirty="0"/>
          </a:p>
        </p:txBody>
      </p:sp>
      <p:sp>
        <p:nvSpPr>
          <p:cNvPr id="4" name="TextBox 3"/>
          <p:cNvSpPr txBox="1"/>
          <p:nvPr>
            <p:extLst>
              <p:ext uri="{D42A27DB-BD31-4B8C-83A1-F6EECF244321}">
                <p14:modId xmlns:p14="http://schemas.microsoft.com/office/powerpoint/2010/main" val="300643670"/>
              </p:ext>
            </p:extLst>
          </p:nvPr>
        </p:nvSpPr>
        <p:spPr>
          <a:xfrm>
            <a:off x="2734986" y="1822787"/>
            <a:ext cx="5325279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/>
              <a:t>Simply Being</a:t>
            </a:r>
            <a:endParaRPr lang="en-US" sz="6000" dirty="0"/>
          </a:p>
        </p:txBody>
      </p:sp>
      <p:pic>
        <p:nvPicPr>
          <p:cNvPr id="5" name="Picture 29" descr="Image result for headspace ap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3938" y="1558860"/>
            <a:ext cx="1576632" cy="1555815"/>
          </a:xfrm>
          <a:prstGeom prst="rect">
            <a:avLst/>
          </a:prstGeom>
        </p:spPr>
      </p:pic>
      <p:pic>
        <p:nvPicPr>
          <p:cNvPr id="10" name="Picture 27" descr="Image result for simply being ap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3938" y="1558860"/>
            <a:ext cx="1538916" cy="1548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983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84005"/>
            <a:ext cx="8229600" cy="3011488"/>
          </a:xfrm>
        </p:spPr>
        <p:txBody>
          <a:bodyPr>
            <a:normAutofit/>
          </a:bodyPr>
          <a:lstStyle/>
          <a:p>
            <a:r>
              <a:rPr lang="en-US" dirty="0" err="1" smtClean="0"/>
              <a:t>iPad</a:t>
            </a:r>
            <a:r>
              <a:rPr lang="en-US" dirty="0" smtClean="0"/>
              <a:t> only</a:t>
            </a:r>
          </a:p>
          <a:p>
            <a:r>
              <a:rPr lang="en-US" dirty="0" smtClean="0"/>
              <a:t>Selection of bells, gongs, and singing bowls</a:t>
            </a:r>
          </a:p>
          <a:p>
            <a:r>
              <a:rPr lang="en-US" dirty="0" smtClean="0"/>
              <a:t>BEAUTIFUL layout &amp; quality audio samples</a:t>
            </a:r>
          </a:p>
          <a:p>
            <a:r>
              <a:rPr lang="en-US" dirty="0" smtClean="0"/>
              <a:t>Two ways to ‘play’ the bowls &amp; record, too!</a:t>
            </a:r>
          </a:p>
          <a:p>
            <a:r>
              <a:rPr lang="en-US" dirty="0" smtClean="0"/>
              <a:t>$1.99	to purchase</a:t>
            </a:r>
            <a:endParaRPr lang="en-US" dirty="0"/>
          </a:p>
        </p:txBody>
      </p:sp>
      <p:sp>
        <p:nvSpPr>
          <p:cNvPr id="4" name="TextBox 3"/>
          <p:cNvSpPr txBox="1"/>
          <p:nvPr>
            <p:extLst>
              <p:ext uri="{D42A27DB-BD31-4B8C-83A1-F6EECF244321}">
                <p14:modId xmlns:p14="http://schemas.microsoft.com/office/powerpoint/2010/main" val="3421292300"/>
              </p:ext>
            </p:extLst>
          </p:nvPr>
        </p:nvSpPr>
        <p:spPr>
          <a:xfrm>
            <a:off x="3022854" y="1822787"/>
            <a:ext cx="4119156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/>
              <a:t>Bowls HD</a:t>
            </a:r>
            <a:endParaRPr lang="en-US" sz="6000" dirty="0"/>
          </a:p>
        </p:txBody>
      </p:sp>
      <p:pic>
        <p:nvPicPr>
          <p:cNvPr id="5" name="Picture 29" descr="Image result for headspace ap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3938" y="1558860"/>
            <a:ext cx="1576632" cy="1555815"/>
          </a:xfrm>
          <a:prstGeom prst="rect">
            <a:avLst/>
          </a:prstGeom>
        </p:spPr>
      </p:pic>
      <p:pic>
        <p:nvPicPr>
          <p:cNvPr id="6" name="Picture 9" descr="Bowls H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938" y="1558860"/>
            <a:ext cx="1538916" cy="1479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3588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3284005"/>
            <a:ext cx="8517467" cy="3011488"/>
          </a:xfrm>
        </p:spPr>
        <p:txBody>
          <a:bodyPr>
            <a:normAutofit/>
          </a:bodyPr>
          <a:lstStyle/>
          <a:p>
            <a:r>
              <a:rPr lang="en-US" dirty="0" err="1" smtClean="0"/>
              <a:t>iPad</a:t>
            </a:r>
            <a:r>
              <a:rPr lang="en-US" dirty="0" smtClean="0"/>
              <a:t>, iPhone, Android</a:t>
            </a:r>
          </a:p>
          <a:p>
            <a:r>
              <a:rPr lang="en-US" dirty="0" smtClean="0"/>
              <a:t>Relaxing, but captivating</a:t>
            </a:r>
          </a:p>
          <a:p>
            <a:r>
              <a:rPr lang="en-US" dirty="0" smtClean="0"/>
              <a:t>Beautiful sound samples and visual interface</a:t>
            </a:r>
          </a:p>
          <a:p>
            <a:r>
              <a:rPr lang="en-US" dirty="0" smtClean="0"/>
              <a:t>Great Zen quotes between levels</a:t>
            </a:r>
          </a:p>
          <a:p>
            <a:r>
              <a:rPr lang="en-US" dirty="0" smtClean="0"/>
              <a:t>FREE with in app purchases (</a:t>
            </a:r>
            <a:r>
              <a:rPr lang="en-US" dirty="0" err="1" smtClean="0"/>
              <a:t>add’l</a:t>
            </a:r>
            <a:r>
              <a:rPr lang="en-US" dirty="0" smtClean="0"/>
              <a:t> levels)</a:t>
            </a:r>
            <a:endParaRPr lang="en-US" dirty="0"/>
          </a:p>
        </p:txBody>
      </p:sp>
      <p:sp>
        <p:nvSpPr>
          <p:cNvPr id="4" name="TextBox 3"/>
          <p:cNvSpPr txBox="1"/>
          <p:nvPr>
            <p:extLst>
              <p:ext uri="{D42A27DB-BD31-4B8C-83A1-F6EECF244321}">
                <p14:modId xmlns:p14="http://schemas.microsoft.com/office/powerpoint/2010/main" val="3913117855"/>
              </p:ext>
            </p:extLst>
          </p:nvPr>
        </p:nvSpPr>
        <p:spPr>
          <a:xfrm>
            <a:off x="2734986" y="1822787"/>
            <a:ext cx="5325279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6000" dirty="0" smtClean="0"/>
              <a:t>Zen Sands</a:t>
            </a:r>
            <a:endParaRPr lang="en-US" sz="6000" dirty="0"/>
          </a:p>
        </p:txBody>
      </p:sp>
      <p:pic>
        <p:nvPicPr>
          <p:cNvPr id="5" name="Picture 29" descr="Image result for headspace ap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3938" y="1558860"/>
            <a:ext cx="1576632" cy="1555815"/>
          </a:xfrm>
          <a:prstGeom prst="rect">
            <a:avLst/>
          </a:prstGeom>
        </p:spPr>
      </p:pic>
      <p:pic>
        <p:nvPicPr>
          <p:cNvPr id="13" name="Picture 12" descr="246x0w-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871" y="1558860"/>
            <a:ext cx="1576632" cy="1576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997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1656</TotalTime>
  <Words>358</Words>
  <Application>Microsoft Macintosh PowerPoint</Application>
  <PresentationFormat>On-screen Show (4:3)</PresentationFormat>
  <Paragraphs>85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Relaxation:   There’s an App for That!</vt:lpstr>
      <vt:lpstr>386___   Umbrella Code 1 of 2</vt:lpstr>
      <vt:lpstr>  Relaxation Apps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Your Turn!   What’s YOUR favorite app?  C’mon up and share!</vt:lpstr>
      <vt:lpstr>___zxh  Umbrella Code 2 of 2</vt:lpstr>
    </vt:vector>
  </TitlesOfParts>
  <Company>Sonic Divinity MTS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Relaxation:   There’s an App for That!</dc:title>
  <dc:creator>Timothy Ringgold</dc:creator>
  <cp:lastModifiedBy>Timothy Ringgold</cp:lastModifiedBy>
  <cp:revision>18</cp:revision>
  <dcterms:created xsi:type="dcterms:W3CDTF">2018-02-08T21:21:13Z</dcterms:created>
  <dcterms:modified xsi:type="dcterms:W3CDTF">2018-02-13T20:25:52Z</dcterms:modified>
</cp:coreProperties>
</file>